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672" r:id="rId3"/>
    <p:sldMasterId id="2147483666" r:id="rId4"/>
  </p:sldMasterIdLst>
  <p:notesMasterIdLst>
    <p:notesMasterId r:id="rId61"/>
  </p:notesMasterIdLst>
  <p:handoutMasterIdLst>
    <p:handoutMasterId r:id="rId62"/>
  </p:handoutMasterIdLst>
  <p:sldIdLst>
    <p:sldId id="458" r:id="rId5"/>
    <p:sldId id="393" r:id="rId6"/>
    <p:sldId id="391" r:id="rId7"/>
    <p:sldId id="461" r:id="rId8"/>
    <p:sldId id="465" r:id="rId9"/>
    <p:sldId id="466" r:id="rId10"/>
    <p:sldId id="464" r:id="rId11"/>
    <p:sldId id="467" r:id="rId12"/>
    <p:sldId id="468" r:id="rId13"/>
    <p:sldId id="469" r:id="rId14"/>
    <p:sldId id="470" r:id="rId15"/>
    <p:sldId id="471" r:id="rId16"/>
    <p:sldId id="472" r:id="rId17"/>
    <p:sldId id="463" r:id="rId18"/>
    <p:sldId id="473" r:id="rId19"/>
    <p:sldId id="474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8" r:id="rId32"/>
    <p:sldId id="487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475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10" r:id="rId54"/>
    <p:sldId id="511" r:id="rId55"/>
    <p:sldId id="512" r:id="rId56"/>
    <p:sldId id="513" r:id="rId57"/>
    <p:sldId id="509" r:id="rId58"/>
    <p:sldId id="514" r:id="rId59"/>
    <p:sldId id="388" r:id="rId6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066"/>
    <a:srgbClr val="FF3399"/>
    <a:srgbClr val="FFCCCC"/>
    <a:srgbClr val="FFCCFF"/>
    <a:srgbClr val="ED7A68"/>
    <a:srgbClr val="FFBFBB"/>
    <a:srgbClr val="598377"/>
    <a:srgbClr val="F1FFF3"/>
    <a:srgbClr val="F1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328" y="56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006CE-F084-4600-94C3-4781F3FD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C9597-E692-44E3-90AB-83FC0AC8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3F411-32E1-41E9-9253-4EF69344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2F82D-B7F1-4E2E-821B-1722F455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B0C7C-925B-4F95-A4A4-9BD03F34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2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04FA-240A-4C05-95EE-DCB57F6A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3BFC3-E9AA-4BD4-BCB7-7151221E2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9B5B1D-9E18-43AC-8679-09179B2F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88E44-74CE-4518-9770-6271B2E9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42651-00B1-483D-961B-FC2144BF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D5AE6-7862-46DC-B945-9DBCF5F7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41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5BC2B-E110-498E-AA92-A69EAE51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C15EA-5DBD-47E0-93F2-C9162CE8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A9189-8BA6-4512-A1DE-221BD9A07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C03E5D-80D6-4D73-BCCA-0A880D091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5ABE7B-30FC-4EBB-A21E-8F3CEB2B9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7BA1F-5D9E-4290-B855-A6334A0A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DB0E6-725F-4169-92A2-21E6D2D3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DC335-C79F-47B0-B8AC-F3C14870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8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26E6-779C-48FD-8664-D399803D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E614B6-FD0B-460A-B76A-13E95867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79D82E-239C-4847-A8C5-C046BDB9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CD6CBA-9333-4E1F-A64D-68282321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72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59ABA2-8FE9-4789-B735-4AF49607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90ADED-E44C-49E5-A5A2-9A3FAF9B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899ED-320B-4439-AB56-254F4224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09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F717-D2E3-4F15-998B-F879BE40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295AE-3883-4E9B-BEFB-65F44B85A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8045BD-50EB-401B-A40B-CFDDEBA12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30D2E-AF79-4D4F-B90A-F18E18D9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059B8-7699-4258-B668-9DAF8278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A2D2A4-86ED-4CC0-B508-0F581CAE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F89E0-21EE-4896-BFA8-FC02423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6FB6AA-1695-46A3-BEEA-824E6C9DA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6EB15-B89F-4D63-97A6-06E10E6E7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20F76-5A2C-4CB9-BBA3-574B5E85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D5CD86-ACE2-4DBB-BC9A-FE8018C0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8707F-95D8-4811-8A28-52D6D05B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14623-9ABA-434A-B7DE-3E8AF5F7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E21C0-3464-4D92-B0F8-17AEBB792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9F597-F012-4EBF-8E40-B013147E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2F64-A78C-46FF-B7B7-FF225DF7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EDF8-9D88-4755-9493-09DE483F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B1BC13-0C65-42EF-A485-71C4D29CC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B1F67-523C-493A-A451-B3CB179D2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8C198-6D6D-40BC-9EF9-981D9699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2A23C-DA2D-4EB6-A8AF-DDBFC366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905-CBA7-4C2E-AFE1-A00C6106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04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/56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/56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  <a:ea typeface="+mn-ea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/56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/44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21CA4-3B2E-4310-8726-D96DE8555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ECF1A4-3977-4745-B2F0-050E8930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19C6-A7EB-4EDC-888D-29832BD9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10F3A-B8C6-4AF5-A6DA-3B953725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8375-222B-4AE9-A4D5-443C6844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9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9601-02D0-4FC0-8815-1B7F6F2E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31B04-AD8B-4035-BBC3-D0AFC5082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0915A-08D0-4306-92FF-5D9A2AF8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6D0BF-E576-4549-BBB7-9730101C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C302F-7A13-4915-8119-8BDB9901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1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79" r:id="rId3"/>
    <p:sldLayoutId id="2147483680" r:id="rId4"/>
    <p:sldLayoutId id="2147483678" r:id="rId5"/>
    <p:sldLayoutId id="2147483663" r:id="rId6"/>
    <p:sldLayoutId id="2147483665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A209D3-1438-45E0-B129-C68C108D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7C3CB-3103-4072-A1DD-B6457640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2E70C-E269-4CDC-9DBA-DC52234BF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8404F-57CB-4500-A80B-26333E80DE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FC1D0-0EBC-46CD-AB02-6465F5FCC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A4938-EE09-456F-97BD-CC12C6F71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DA5E-B0F8-4B3C-B1DC-97972FE3F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회원 관리 프로젝트 </a:t>
            </a: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사용자 모드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15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D7945A-B14A-4B14-B2D3-7BD5B439B1A1}"/>
              </a:ext>
            </a:extLst>
          </p:cNvPr>
          <p:cNvGrpSpPr/>
          <p:nvPr/>
        </p:nvGrpSpPr>
        <p:grpSpPr>
          <a:xfrm>
            <a:off x="374295" y="691343"/>
            <a:ext cx="8230153" cy="5329945"/>
            <a:chOff x="374295" y="691343"/>
            <a:chExt cx="8230153" cy="53299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162DFA-B100-48B4-A974-CD2864B4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691343"/>
              <a:ext cx="8208912" cy="8283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611F26-0A3D-4337-9ED1-BB1DE99D3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295" y="1589430"/>
              <a:ext cx="6221512" cy="44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94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192DC9-98CA-45A9-8F54-C7C7C30B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0" y="691343"/>
            <a:ext cx="6355432" cy="4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5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생성 파일 리스트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회원 관리 프로젝트의 사용자 모드를 제작하기 위한 파일 리스트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060B2-9649-4027-9284-CA6569F2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2636912"/>
            <a:ext cx="8244408" cy="38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2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592288"/>
          </a:xfrm>
        </p:spPr>
        <p:txBody>
          <a:bodyPr/>
          <a:lstStyle/>
          <a:p>
            <a:r>
              <a:rPr lang="ko-KR" altLang="en-US" dirty="0"/>
              <a:t>사용자 모드 메인 화면 </a:t>
            </a:r>
            <a:r>
              <a:rPr lang="en-US" altLang="ko-KR" dirty="0"/>
              <a:t>: </a:t>
            </a:r>
            <a:r>
              <a:rPr lang="en-US" altLang="ko-KR" dirty="0" err="1"/>
              <a:t>main.php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이 화면은 테이블 생성 여부 판별 </a:t>
            </a:r>
            <a:r>
              <a:rPr lang="en-US" altLang="ko-KR" dirty="0" err="1"/>
              <a:t>user_tbl.php</a:t>
            </a:r>
            <a:r>
              <a:rPr lang="en-US" altLang="ko-KR" dirty="0"/>
              <a:t> </a:t>
            </a:r>
            <a:r>
              <a:rPr lang="ko-KR" altLang="en-US" dirty="0"/>
              <a:t>프로그램 실행 화면의 하단에 위치한 하이퍼링크를 클릭할 때 이동하는 메인 화면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사용자 모드 메인 화면에서는 로그인 또는 회원가입을 선택적으로 수행할 수 있음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사용자 모드 메인 화면을 제작하기 위해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368176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D57968-4B3F-4954-B40A-98803667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6" y="692696"/>
            <a:ext cx="8684107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5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9DC75E-71A5-4D51-9843-B8680223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692696"/>
            <a:ext cx="8316416" cy="48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81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08112"/>
          </a:xfrm>
        </p:spPr>
        <p:txBody>
          <a:bodyPr/>
          <a:lstStyle/>
          <a:p>
            <a:r>
              <a:rPr lang="ko-KR" altLang="en-US" dirty="0"/>
              <a:t>회원가입 폼 양식 </a:t>
            </a:r>
            <a:r>
              <a:rPr lang="en-US" altLang="ko-KR" dirty="0"/>
              <a:t>: </a:t>
            </a:r>
            <a:r>
              <a:rPr lang="en-US" altLang="ko-KR" dirty="0" err="1"/>
              <a:t>add_form.php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텍스트 컨트롤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4FECE-8103-490C-BEB6-465301AD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776174"/>
            <a:ext cx="8676456" cy="33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7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2A46E68-D61A-41AB-AFC5-40A3C10AD598}"/>
              </a:ext>
            </a:extLst>
          </p:cNvPr>
          <p:cNvGrpSpPr/>
          <p:nvPr/>
        </p:nvGrpSpPr>
        <p:grpSpPr>
          <a:xfrm>
            <a:off x="225940" y="536530"/>
            <a:ext cx="8692119" cy="5784939"/>
            <a:chOff x="0" y="260648"/>
            <a:chExt cx="9159663" cy="609610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25D509A-7B33-4A2F-A385-F5E95DE3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0648"/>
              <a:ext cx="9144000" cy="37159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D9EAF7-0724-47DA-A102-997B7A16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63" y="3933279"/>
              <a:ext cx="9140400" cy="2423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11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6A55B6-A089-4F9E-AB1A-453AE229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0" y="506833"/>
            <a:ext cx="8692119" cy="5844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34AA11-5CA2-4203-8F6F-C0887722CF84}"/>
              </a:ext>
            </a:extLst>
          </p:cNvPr>
          <p:cNvSpPr/>
          <p:nvPr/>
        </p:nvSpPr>
        <p:spPr>
          <a:xfrm>
            <a:off x="827584" y="3140968"/>
            <a:ext cx="7848872" cy="1590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E487B-6039-47F0-82B2-EC0D94E5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591862"/>
            <a:ext cx="2520280" cy="1443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27398C-7CCF-4689-B0F4-9AB03515F190}"/>
              </a:ext>
            </a:extLst>
          </p:cNvPr>
          <p:cNvSpPr/>
          <p:nvPr/>
        </p:nvSpPr>
        <p:spPr>
          <a:xfrm>
            <a:off x="827584" y="5013177"/>
            <a:ext cx="78488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704AB4-5F38-4D5A-87EC-F05AD702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32" y="4869160"/>
            <a:ext cx="2592288" cy="1742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7EAFC262-013B-4AA7-A91E-CBAE01E5FE2C}"/>
              </a:ext>
            </a:extLst>
          </p:cNvPr>
          <p:cNvSpPr/>
          <p:nvPr/>
        </p:nvSpPr>
        <p:spPr>
          <a:xfrm>
            <a:off x="3059831" y="5709927"/>
            <a:ext cx="2592288" cy="23935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451"/>
              <a:gd name="adj6" fmla="val -25197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id_chk.php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파일 생성하지 않은 상태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E2250E-BBBE-4CDF-86E7-EDE44BE1F069}"/>
              </a:ext>
            </a:extLst>
          </p:cNvPr>
          <p:cNvSpPr/>
          <p:nvPr/>
        </p:nvSpPr>
        <p:spPr>
          <a:xfrm>
            <a:off x="1918526" y="5096006"/>
            <a:ext cx="1080119" cy="22285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7350CA0-B7AC-47AD-9BA7-630DA464FE1A}"/>
              </a:ext>
            </a:extLst>
          </p:cNvPr>
          <p:cNvSpPr/>
          <p:nvPr/>
        </p:nvSpPr>
        <p:spPr>
          <a:xfrm flipV="1">
            <a:off x="5148064" y="6036448"/>
            <a:ext cx="432048" cy="38336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3E379D-B57C-4826-8A05-C789B9E5CE95}"/>
              </a:ext>
            </a:extLst>
          </p:cNvPr>
          <p:cNvGrpSpPr/>
          <p:nvPr/>
        </p:nvGrpSpPr>
        <p:grpSpPr>
          <a:xfrm>
            <a:off x="226646" y="586833"/>
            <a:ext cx="8665834" cy="5506463"/>
            <a:chOff x="0" y="188640"/>
            <a:chExt cx="9144000" cy="58103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D84F9FC-95E1-4E5B-84D7-BF48B642D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640"/>
              <a:ext cx="9144000" cy="483389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E60586-99A3-4C4A-8514-873AB87B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2" y="4876449"/>
              <a:ext cx="9129600" cy="1122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37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1D378F-22AE-47F4-A2ED-2D35FBCAD807}"/>
              </a:ext>
            </a:extLst>
          </p:cNvPr>
          <p:cNvGrpSpPr/>
          <p:nvPr/>
        </p:nvGrpSpPr>
        <p:grpSpPr>
          <a:xfrm>
            <a:off x="0" y="212897"/>
            <a:ext cx="9144000" cy="6432206"/>
            <a:chOff x="0" y="212897"/>
            <a:chExt cx="9144000" cy="643220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690308-CB0C-4886-A38A-1FDF7B9AC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2897"/>
              <a:ext cx="9144000" cy="64322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E9C01E-4A5B-4E6E-9251-6F449A54D77D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87373-95B5-431C-86FC-4F1028EF0E90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A66E0-555F-4419-ADCB-3CE8EF8B160E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21DF6-4823-4B68-A659-D7E3749F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50" y="2636912"/>
            <a:ext cx="5453270" cy="16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8C4F9E-7A6C-488F-A2F7-08D6A0F8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" y="520372"/>
            <a:ext cx="8665834" cy="5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CF0BA1-6638-4095-903F-AADF9DE6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" y="491685"/>
            <a:ext cx="8665834" cy="58694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9D9BF1-ABC6-4809-9D7D-9EB3C50A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91685"/>
            <a:ext cx="1944216" cy="1525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E8667B-6C31-40F8-94AD-1CFABDB2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3" y="2112024"/>
            <a:ext cx="1944216" cy="156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9D28B4-C93D-4188-B4D0-C08B99C2D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79" y="3773004"/>
            <a:ext cx="1925389" cy="1440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5A961C-86C6-4494-AD5A-3876878B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5307862"/>
            <a:ext cx="1944216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00242-641C-4717-9AC1-90FC374A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6" y="482305"/>
            <a:ext cx="8673427" cy="58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CB7346-E78C-4240-9081-093E729E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3" y="482303"/>
            <a:ext cx="8689660" cy="53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6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DB38904-686D-4C21-85D1-A20E27244358}"/>
              </a:ext>
            </a:extLst>
          </p:cNvPr>
          <p:cNvGrpSpPr/>
          <p:nvPr/>
        </p:nvGrpSpPr>
        <p:grpSpPr>
          <a:xfrm>
            <a:off x="286209" y="692696"/>
            <a:ext cx="8552011" cy="5725775"/>
            <a:chOff x="286209" y="692696"/>
            <a:chExt cx="8552011" cy="57257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FC16DF-B103-40D7-9DE8-FA27B9E45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80" y="692696"/>
              <a:ext cx="8532440" cy="80454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2C8C9D-CF2D-4423-BF31-65120785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209" y="1556792"/>
              <a:ext cx="6519069" cy="4861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85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432048"/>
          </a:xfrm>
        </p:spPr>
        <p:txBody>
          <a:bodyPr/>
          <a:lstStyle/>
          <a:p>
            <a:pPr lvl="1"/>
            <a:r>
              <a:rPr lang="ko-KR" altLang="en-US" dirty="0"/>
              <a:t>윈도우 </a:t>
            </a:r>
            <a:r>
              <a:rPr lang="ko-KR" altLang="en-US" dirty="0" err="1"/>
              <a:t>팝업창</a:t>
            </a:r>
            <a:r>
              <a:rPr lang="ko-KR" altLang="en-US" dirty="0"/>
              <a:t> 사용방법</a:t>
            </a:r>
            <a:endParaRPr lang="en-US" altLang="ko-KR" sz="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4BE59-577E-4818-93F1-95FE000E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3" y="1150764"/>
            <a:ext cx="8100392" cy="45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7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448272"/>
          </a:xfrm>
        </p:spPr>
        <p:txBody>
          <a:bodyPr/>
          <a:lstStyle/>
          <a:p>
            <a:r>
              <a:rPr lang="ko-KR" altLang="en-US" dirty="0"/>
              <a:t>아이디 중복 체크 </a:t>
            </a:r>
            <a:r>
              <a:rPr lang="en-US" altLang="ko-KR" dirty="0"/>
              <a:t>: </a:t>
            </a:r>
            <a:r>
              <a:rPr lang="en-US" altLang="ko-KR" dirty="0" err="1"/>
              <a:t>id_chk.php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회원 가입 폼에서 사용하고자 하는 아이디를 입력하고 </a:t>
            </a:r>
            <a:r>
              <a:rPr lang="en-US" altLang="ko-KR" dirty="0"/>
              <a:t>&lt;</a:t>
            </a:r>
            <a:r>
              <a:rPr lang="ko-KR" altLang="en-US" dirty="0"/>
              <a:t>중복검사</a:t>
            </a:r>
            <a:r>
              <a:rPr lang="en-US" altLang="ko-KR" dirty="0"/>
              <a:t>&gt; </a:t>
            </a:r>
            <a:r>
              <a:rPr lang="ko-KR" altLang="en-US" dirty="0"/>
              <a:t>버튼을 클릭했을 때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이미 사용중인 아이디인지에 대한 중복 체크를 수행하는 다음 예제 프로그램을 수행</a:t>
            </a:r>
          </a:p>
        </p:txBody>
      </p:sp>
    </p:spTree>
    <p:extLst>
      <p:ext uri="{BB962C8B-B14F-4D97-AF65-F5344CB8AC3E}">
        <p14:creationId xmlns:p14="http://schemas.microsoft.com/office/powerpoint/2010/main" val="350549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D53352-4DCB-40DE-8E26-E29B1219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583243"/>
            <a:ext cx="8748464" cy="56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8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02DDC6-EC00-4833-9E8D-767B7280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0" y="607409"/>
            <a:ext cx="8800852" cy="55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81DDDB0-02D7-4862-A37D-CAF1E7AD4455}"/>
              </a:ext>
            </a:extLst>
          </p:cNvPr>
          <p:cNvGrpSpPr/>
          <p:nvPr/>
        </p:nvGrpSpPr>
        <p:grpSpPr>
          <a:xfrm>
            <a:off x="176124" y="505754"/>
            <a:ext cx="8770108" cy="4482897"/>
            <a:chOff x="0" y="404664"/>
            <a:chExt cx="9144000" cy="46740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7D36CE-AA9C-45DB-B932-9655BFA5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4664"/>
              <a:ext cx="9144000" cy="18273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86FE58-F28A-4D44-8FE5-0525F83C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6" y="2105801"/>
              <a:ext cx="9090000" cy="2972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08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스토리보드</a:t>
            </a:r>
            <a:endParaRPr lang="en-US" altLang="ko-KR" dirty="0">
              <a:solidFill>
                <a:srgbClr val="FF3399"/>
              </a:solidFill>
            </a:endParaRP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FA5D1D5-A31F-486C-B3A0-3EEB7E075578}"/>
              </a:ext>
            </a:extLst>
          </p:cNvPr>
          <p:cNvSpPr txBox="1">
            <a:spLocks/>
          </p:cNvSpPr>
          <p:nvPr/>
        </p:nvSpPr>
        <p:spPr>
          <a:xfrm>
            <a:off x="250825" y="1916832"/>
            <a:ext cx="864235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회원 관리 프로젝트의 사용자 모드에서 수행하는 스토리보드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BFE67-7679-49AF-B38F-7764F772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14" y="2423774"/>
            <a:ext cx="6806905" cy="41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DB0084-38C0-484E-AE95-94FA738A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20688"/>
            <a:ext cx="8532440" cy="53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72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DE0E70-444A-404A-8C1D-5C16D51A26F4}"/>
              </a:ext>
            </a:extLst>
          </p:cNvPr>
          <p:cNvGrpSpPr/>
          <p:nvPr/>
        </p:nvGrpSpPr>
        <p:grpSpPr>
          <a:xfrm>
            <a:off x="357659" y="597972"/>
            <a:ext cx="8462813" cy="4272587"/>
            <a:chOff x="357659" y="597972"/>
            <a:chExt cx="8462813" cy="42725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0FF31C-A3E7-4D3C-A197-FD0C09E8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659" y="597972"/>
              <a:ext cx="8462813" cy="123999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1952A4-DFF6-4374-B16F-C548769A2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987441"/>
              <a:ext cx="4248472" cy="2883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625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944216"/>
          </a:xfrm>
        </p:spPr>
        <p:txBody>
          <a:bodyPr/>
          <a:lstStyle/>
          <a:p>
            <a:r>
              <a:rPr lang="ko-KR" altLang="en-US" dirty="0"/>
              <a:t>등록정보 </a:t>
            </a:r>
            <a:r>
              <a:rPr lang="en-US" altLang="ko-KR" dirty="0"/>
              <a:t>DB </a:t>
            </a:r>
            <a:r>
              <a:rPr lang="ko-KR" altLang="en-US" dirty="0"/>
              <a:t>저장 </a:t>
            </a:r>
            <a:r>
              <a:rPr lang="en-US" altLang="ko-KR" dirty="0"/>
              <a:t>: </a:t>
            </a:r>
            <a:r>
              <a:rPr lang="en-US" altLang="ko-KR" dirty="0" err="1"/>
              <a:t>add_db.php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웹 브라우저 화면에서 </a:t>
            </a:r>
            <a:r>
              <a:rPr lang="en-US" altLang="ko-KR" dirty="0" err="1"/>
              <a:t>add_form.php</a:t>
            </a:r>
            <a:r>
              <a:rPr lang="ko-KR" altLang="en-US" dirty="0"/>
              <a:t>를 실행하여 나타난 회원가입 폼 양식에서 입력한 정보를 데이터베이스에 저장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회원가입 정보를 데이터베이스에 저장하기 위한 다음 예제를 수행</a:t>
            </a:r>
          </a:p>
        </p:txBody>
      </p:sp>
    </p:spTree>
    <p:extLst>
      <p:ext uri="{BB962C8B-B14F-4D97-AF65-F5344CB8AC3E}">
        <p14:creationId xmlns:p14="http://schemas.microsoft.com/office/powerpoint/2010/main" val="3974952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332D79F-FE58-491D-945C-545FE9AEBF50}"/>
              </a:ext>
            </a:extLst>
          </p:cNvPr>
          <p:cNvGrpSpPr/>
          <p:nvPr/>
        </p:nvGrpSpPr>
        <p:grpSpPr>
          <a:xfrm>
            <a:off x="161764" y="620688"/>
            <a:ext cx="8820472" cy="5492928"/>
            <a:chOff x="0" y="476672"/>
            <a:chExt cx="9144000" cy="56944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8EE10-2C8B-414D-A652-C9757531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6672"/>
              <a:ext cx="9144000" cy="442596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DD329D-2429-4326-9320-33FA4F37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3" y="4785993"/>
              <a:ext cx="9111600" cy="1385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008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69AF3D5-599F-4F35-A9C6-F13D1728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0" y="692696"/>
            <a:ext cx="8842116" cy="50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9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1802C-5B2B-46FF-B123-34E9E82B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620688"/>
            <a:ext cx="8820472" cy="54123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79E0C-935D-4225-A4D1-A1FC88E34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212976"/>
            <a:ext cx="2448272" cy="1934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0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C47468-2EE7-41DC-9096-9A1680D8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0" y="620688"/>
            <a:ext cx="8842116" cy="15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1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8235B-2129-4EE9-A9CF-8ED70CF8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8680"/>
            <a:ext cx="8028384" cy="52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90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2EE71-AF6B-49C5-9089-43D7AA7D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581605"/>
            <a:ext cx="6480720" cy="51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6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287CD5-C4BE-466F-BB0C-E04B69BE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92696"/>
            <a:ext cx="8532440" cy="45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792088"/>
          </a:xfrm>
        </p:spPr>
        <p:txBody>
          <a:bodyPr/>
          <a:lstStyle/>
          <a:p>
            <a:r>
              <a:rPr lang="ko-KR" altLang="en-US" dirty="0"/>
              <a:t>프로젝트 리허설</a:t>
            </a:r>
            <a:endParaRPr lang="en-US" altLang="ko-KR" dirty="0"/>
          </a:p>
          <a:p>
            <a:pPr lvl="1"/>
            <a:r>
              <a:rPr lang="ko-KR" altLang="en-US" dirty="0"/>
              <a:t>회원 관리 프로젝트의 사용자 모드 수행과정 미리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DEADB-EF7C-46FD-8A89-AE802E2E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561392"/>
            <a:ext cx="8316416" cy="49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r>
              <a:rPr lang="ko-KR" altLang="en-US" dirty="0"/>
              <a:t>로그인 폼 양식 </a:t>
            </a:r>
            <a:r>
              <a:rPr lang="en-US" altLang="ko-KR" dirty="0"/>
              <a:t>: </a:t>
            </a:r>
            <a:r>
              <a:rPr lang="en-US" altLang="ko-KR" dirty="0" err="1"/>
              <a:t>login_form.php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회원을 가입하여 등록된 아이디로 로그인할 때 웹 브라우저에 보여주는 화면을 제작하기 위해 다음 예제를 수행</a:t>
            </a:r>
            <a:endParaRPr lang="en-US" altLang="ko-KR" dirty="0"/>
          </a:p>
          <a:p>
            <a:pPr lvl="1"/>
            <a:endParaRPr lang="en-US" altLang="ko-KR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041E2-B382-4B6B-85A0-9A794254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1916833"/>
            <a:ext cx="8748464" cy="4536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500D6E-C26B-43D1-B44A-B7502D23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509120"/>
            <a:ext cx="2276475" cy="1781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2344BA-71B0-49B5-B4C8-B8F5507A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50033"/>
            <a:ext cx="8694712" cy="5592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72182B-E85D-4EDA-B786-7E3A6EF2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0" y="980728"/>
            <a:ext cx="2276476" cy="1711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D95FF7-F379-4F0A-82F6-0FDE91C1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694712" cy="44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252619B-52E0-4E71-AA83-05A84B14B1A0}"/>
              </a:ext>
            </a:extLst>
          </p:cNvPr>
          <p:cNvGrpSpPr/>
          <p:nvPr/>
        </p:nvGrpSpPr>
        <p:grpSpPr>
          <a:xfrm>
            <a:off x="435823" y="620688"/>
            <a:ext cx="7203713" cy="5056027"/>
            <a:chOff x="435823" y="620688"/>
            <a:chExt cx="7203713" cy="505602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E4924B-E82B-4B17-98EA-4BEBD13CE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620688"/>
              <a:ext cx="7171993" cy="432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0EE035-03C3-4049-9AC4-5B284EA2C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23" y="1181284"/>
              <a:ext cx="6296417" cy="4495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549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/>
          <a:lstStyle/>
          <a:p>
            <a:r>
              <a:rPr lang="ko-KR" altLang="en-US" dirty="0"/>
              <a:t>세션 프로그램 </a:t>
            </a:r>
            <a:r>
              <a:rPr lang="en-US" altLang="ko-KR" dirty="0"/>
              <a:t>: </a:t>
            </a:r>
            <a:r>
              <a:rPr lang="en-US" altLang="ko-KR" dirty="0" err="1"/>
              <a:t>session.php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회원에 대해 로그인</a:t>
            </a:r>
            <a:r>
              <a:rPr lang="en-US" altLang="ko-KR" dirty="0"/>
              <a:t>/</a:t>
            </a:r>
            <a:r>
              <a:rPr lang="ko-KR" altLang="en-US" dirty="0"/>
              <a:t>로그아웃을 판별하기 위한 세션 생성 프로그램</a:t>
            </a:r>
            <a:endParaRPr lang="en-US" altLang="ko-KR" sz="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41B048-A251-4D01-A882-5C4E3A43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3" y="1809049"/>
            <a:ext cx="8642350" cy="46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9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0F2644-C6CD-4656-BC43-A2930193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692696"/>
            <a:ext cx="8532440" cy="4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5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 성공 화면 </a:t>
            </a:r>
            <a:r>
              <a:rPr lang="en-US" altLang="ko-KR" dirty="0"/>
              <a:t>: </a:t>
            </a:r>
            <a:r>
              <a:rPr lang="en-US" altLang="ko-KR" dirty="0" err="1"/>
              <a:t>login.php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로그인을 성공하였을 때 나타나는 회원 전용 화면 생성 프로그램</a:t>
            </a:r>
            <a:endParaRPr lang="en-US" altLang="ko-KR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22B917-AD4F-40C6-AD48-2D2E1EA6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1916832"/>
            <a:ext cx="8748464" cy="42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124BE3-A99A-4C1B-BF81-EE1F391C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1" y="404664"/>
            <a:ext cx="8874798" cy="58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03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1DA0F3-EF12-4F01-BD68-E246F5386332}"/>
              </a:ext>
            </a:extLst>
          </p:cNvPr>
          <p:cNvGrpSpPr/>
          <p:nvPr/>
        </p:nvGrpSpPr>
        <p:grpSpPr>
          <a:xfrm>
            <a:off x="177629" y="476672"/>
            <a:ext cx="8786859" cy="5591214"/>
            <a:chOff x="0" y="332656"/>
            <a:chExt cx="9144000" cy="58184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5676DDD-5B28-418C-B45C-BF6633DA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2656"/>
              <a:ext cx="9144000" cy="277385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4C7036-D6DF-4DC9-B706-259BD45D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6" y="2996439"/>
              <a:ext cx="9082800" cy="315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303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FD5E9F-33FA-4E7D-B71C-A27EDA4E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7" y="692696"/>
            <a:ext cx="8797682" cy="15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8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C24773-66B0-40E2-85F0-8DEF9CA0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764704"/>
            <a:ext cx="8388424" cy="49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25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A782DE-CDAF-4BA1-BDDC-557A786B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68" y="624743"/>
            <a:ext cx="8262664" cy="5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4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ACCBB1-0605-4330-8E86-8B3C525BBE3C}"/>
              </a:ext>
            </a:extLst>
          </p:cNvPr>
          <p:cNvGrpSpPr/>
          <p:nvPr/>
        </p:nvGrpSpPr>
        <p:grpSpPr>
          <a:xfrm>
            <a:off x="489365" y="624743"/>
            <a:ext cx="8213967" cy="5608513"/>
            <a:chOff x="489365" y="624743"/>
            <a:chExt cx="8213967" cy="56085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D81861-2211-4C8E-814E-4E9FC31DD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365" y="624743"/>
              <a:ext cx="8213967" cy="117828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806EC23-C6A9-4906-942B-FBF788FB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365" y="1976873"/>
              <a:ext cx="5954843" cy="4256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746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8B2D9C-C218-4A2D-8DF6-025290F1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591390"/>
            <a:ext cx="8289540" cy="50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9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r>
              <a:rPr lang="ko-KR" altLang="en-US" dirty="0"/>
              <a:t>로그아웃 화면 </a:t>
            </a:r>
            <a:r>
              <a:rPr lang="en-US" altLang="ko-KR" dirty="0"/>
              <a:t>: </a:t>
            </a:r>
            <a:r>
              <a:rPr lang="en-US" altLang="ko-KR" dirty="0" err="1"/>
              <a:t>logout.php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ko-KR" altLang="en-US" dirty="0"/>
              <a:t>로그아웃 하였을 때 보여주는 화면 생성 프로그램</a:t>
            </a:r>
            <a:endParaRPr lang="en-US" altLang="ko-KR" sz="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8F22CC-B1EB-4406-8288-D88A33D9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644204"/>
            <a:ext cx="864235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0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2AC171-2DCD-4135-97AB-9A36541C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53" y="617310"/>
            <a:ext cx="8285293" cy="56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08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882A13-D2C2-461E-81A6-91F2D13EE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080120"/>
          </a:xfrm>
        </p:spPr>
        <p:txBody>
          <a:bodyPr>
            <a:normAutofit/>
          </a:bodyPr>
          <a:lstStyle/>
          <a:p>
            <a:r>
              <a:rPr lang="ko-KR" altLang="en-US" dirty="0"/>
              <a:t>등록된 레코드 확인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en-US" altLang="ko-KR" dirty="0" err="1"/>
              <a:t>user_tbl</a:t>
            </a:r>
            <a:r>
              <a:rPr lang="en-US" altLang="ko-KR" dirty="0"/>
              <a:t> </a:t>
            </a:r>
            <a:r>
              <a:rPr lang="ko-KR" altLang="en-US" dirty="0"/>
              <a:t>테이블에 등록된 회원 정보를 출력하는 프로그램</a:t>
            </a:r>
            <a:endParaRPr lang="en-US" altLang="ko-KR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2A5C7-8A2B-46CD-97EA-B85E666B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1700808"/>
            <a:ext cx="831641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9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38ABFC2-B57B-4F06-9A91-C0B189391A1D}"/>
              </a:ext>
            </a:extLst>
          </p:cNvPr>
          <p:cNvGrpSpPr/>
          <p:nvPr/>
        </p:nvGrpSpPr>
        <p:grpSpPr>
          <a:xfrm>
            <a:off x="411335" y="764704"/>
            <a:ext cx="8388424" cy="3763666"/>
            <a:chOff x="411335" y="764704"/>
            <a:chExt cx="8388424" cy="37636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46392B-3D16-4490-8870-61B81F03B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335" y="764704"/>
              <a:ext cx="8388424" cy="80777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194A71D-067E-4B4E-8F15-8125F446F9A9}"/>
                </a:ext>
              </a:extLst>
            </p:cNvPr>
            <p:cNvGrpSpPr/>
            <p:nvPr/>
          </p:nvGrpSpPr>
          <p:grpSpPr>
            <a:xfrm>
              <a:off x="751647" y="1885751"/>
              <a:ext cx="7780793" cy="2642619"/>
              <a:chOff x="751647" y="1885751"/>
              <a:chExt cx="7780793" cy="264261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6CBD47A-5850-44A6-B950-E88249D90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647" y="1885751"/>
                <a:ext cx="3787380" cy="2584945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03EF392-4AF6-44B3-9472-5D1B0B13F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6016" y="1902763"/>
                <a:ext cx="3816424" cy="26256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43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1434CD-C0DA-460E-B97F-D337F37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6768752" cy="47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5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51BD7-4979-4A22-BC21-3EB3DFB5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1" y="692696"/>
            <a:ext cx="8264347" cy="52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64550F-2203-4E8A-944B-A51A870C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1" y="718398"/>
            <a:ext cx="7328243" cy="4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267</Words>
  <Application>Microsoft Office PowerPoint</Application>
  <PresentationFormat>화면 슬라이드 쇼(4:3)</PresentationFormat>
  <Paragraphs>49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굴림</vt:lpstr>
      <vt:lpstr>맑은 고딕</vt:lpstr>
      <vt:lpstr>Arial</vt:lpstr>
      <vt:lpstr>Wingdings</vt:lpstr>
      <vt:lpstr>Office 테마</vt:lpstr>
      <vt:lpstr>디자인 사용자 지정</vt:lpstr>
      <vt:lpstr>2_Office 테마</vt:lpstr>
      <vt:lpstr>1_Office 테마</vt:lpstr>
      <vt:lpstr>PowerPoint 프레젠테이션</vt:lpstr>
      <vt:lpstr>PowerPoint 프레젠테이션</vt:lpstr>
      <vt:lpstr>프로젝트 시뮬레이션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YOON HWAN</cp:lastModifiedBy>
  <cp:revision>377</cp:revision>
  <cp:lastPrinted>2019-12-23T00:36:41Z</cp:lastPrinted>
  <dcterms:created xsi:type="dcterms:W3CDTF">2019-02-13T15:37:28Z</dcterms:created>
  <dcterms:modified xsi:type="dcterms:W3CDTF">2020-03-12T03:51:27Z</dcterms:modified>
</cp:coreProperties>
</file>